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sldIdLst>
    <p:sldId id="282" r:id="rId5"/>
    <p:sldId id="285" r:id="rId6"/>
    <p:sldId id="286" r:id="rId7"/>
    <p:sldId id="287" r:id="rId8"/>
    <p:sldId id="291" r:id="rId9"/>
    <p:sldId id="294" r:id="rId10"/>
    <p:sldId id="292" r:id="rId11"/>
    <p:sldId id="301" r:id="rId12"/>
    <p:sldId id="297" r:id="rId13"/>
    <p:sldId id="298" r:id="rId14"/>
    <p:sldId id="29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98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77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94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96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61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85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2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53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70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19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7E18DB4A-8810-4A10-AD5C-D5E2C667F5B3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0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03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7368" y="863695"/>
            <a:ext cx="6229382" cy="3779995"/>
          </a:xfrm>
        </p:spPr>
        <p:txBody>
          <a:bodyPr anchor="ctr">
            <a:normAutofit/>
          </a:bodyPr>
          <a:lstStyle/>
          <a:p>
            <a:r>
              <a:rPr lang="en-US" dirty="0"/>
              <a:t>FOOD</a:t>
            </a:r>
            <a:br>
              <a:rPr lang="en-US"/>
            </a:br>
            <a:r>
              <a:rPr lang="en-US"/>
              <a:t>LOCATOR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368" y="4847251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LETS REMOVE HUNGER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61DDD-8829-48DE-ABCE-3E17135C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753101" cy="34149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6E089F-0934-437D-AB4A-8ED8C0383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14964"/>
            <a:ext cx="5753101" cy="34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DBAA9-0056-46C2-9FE7-88326308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869B-F4D6-4304-ABBA-F7F04120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7047329" cy="40377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application of ours is a small effort that we can help them  by providing food to them.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that this will not completely eliminate this problem, but it will definitely reduce it.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implementing this, many people start getting food. No one will go to bed without eating.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004D4-F4FA-4945-A88D-494F5387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0" y="2015732"/>
            <a:ext cx="3619500" cy="38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5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FBAF2E-F8DC-47B5-92C8-C8D1ED2EB8E2}"/>
              </a:ext>
            </a:extLst>
          </p:cNvPr>
          <p:cNvSpPr/>
          <p:nvPr/>
        </p:nvSpPr>
        <p:spPr>
          <a:xfrm>
            <a:off x="3835605" y="2629514"/>
            <a:ext cx="45207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43D7A8-6212-4B3A-A913-1648899AC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7" y="100832"/>
            <a:ext cx="12040644" cy="59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1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B2A9-2F5E-4744-8C28-BC2C416B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TECH CODERS</a:t>
            </a:r>
            <a:endParaRPr lang="en-IN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B7988-0B27-4DB2-84AE-8FC3208E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921" y="2082407"/>
            <a:ext cx="9520158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ABHILASHA RANI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AKANKSHA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ASTHA ANAND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GARIMA MISHRA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PRACHI PRIYA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35B3F-E46D-44E2-8768-32667EE7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70" y="2241180"/>
            <a:ext cx="58521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8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C1E4-F046-4CB2-9769-3F9742C6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161926"/>
            <a:ext cx="9520158" cy="122973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5E786-C5AF-489E-9434-5D5010E8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722" y="1925056"/>
            <a:ext cx="6580603" cy="44852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Food is the third most essential thing for life after air and water. A person cannot survive without food for more than few weeks. This shows importance of food for life.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people eat due to taste factor of the food. Taste preferences are automatically set from birth.</a:t>
            </a:r>
            <a:endParaRPr lang="en-US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01D9-B332-4B15-A892-299F0A43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75" y="1666563"/>
            <a:ext cx="3387069" cy="2205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27C5A-1FFE-4AA9-81FF-3D25632A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575" y="3995738"/>
            <a:ext cx="3387069" cy="20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0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B2C1-079D-4E11-92E4-4BEA86EE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94" y="1129514"/>
            <a:ext cx="5447840" cy="765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  THINGS ARE DIFFERENT FOR SOME GROUP OF PEOPLE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9D96A-172C-42C9-B6BF-C0FEFC739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4695" y="2152649"/>
            <a:ext cx="5440037" cy="372427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Some people do not even get food to fulfill their body needs.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Such people do not have enough money to buy food.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just depends on others who give them food to fulfill their body needs. </a:t>
            </a:r>
          </a:p>
          <a:p>
            <a:endParaRPr lang="en-IN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6EF50F9-5017-49C3-AE38-BA69E4C462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779" r="25779"/>
          <a:stretch>
            <a:fillRect/>
          </a:stretch>
        </p:blipFill>
        <p:spPr>
          <a:xfrm>
            <a:off x="8133914" y="1129514"/>
            <a:ext cx="2791171" cy="3866327"/>
          </a:xfrm>
        </p:spPr>
      </p:pic>
    </p:spTree>
    <p:extLst>
      <p:ext uri="{BB962C8B-B14F-4D97-AF65-F5344CB8AC3E}">
        <p14:creationId xmlns:p14="http://schemas.microsoft.com/office/powerpoint/2010/main" val="279341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A337-3C15-4E95-AF8B-1A6A8601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WE WANT TO DO ?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2DE63-15AB-4492-AB9A-E9E868F11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443" y="2006207"/>
            <a:ext cx="5826958" cy="345061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help such kind of person who didn’t get food or depend on others for the food.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help them manually, by go to their place and give them food but it is not efficient way.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help them by the use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As we know humans cannot reach everywhere but machine can.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C169B-0195-4B83-9F80-CD1649A2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386" y="4093250"/>
            <a:ext cx="3949364" cy="1960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B2837-0919-42CE-92D9-9F7B8CBA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386" y="2006207"/>
            <a:ext cx="3949364" cy="19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2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5548-5623-4D10-86F2-A0614755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CAN WE HELP THEM?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11817-735E-4935-BDD5-4965214F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852323"/>
            <a:ext cx="7466429" cy="403774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help them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chat-bot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what they need.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chatbot is a software application used to conduct an on-line chat in lieu of providing direct contact with a live human.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will come in handy for asking them for their needs.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0D59F-A3E6-4D92-AA42-3D5E4EE1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9" y="1069410"/>
            <a:ext cx="2857501" cy="1588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A148D-24D2-4D3A-AA9E-D039696A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499" y="2724150"/>
            <a:ext cx="2728418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41D55E-7D07-456E-9695-794756C2F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200153"/>
            <a:ext cx="2728417" cy="18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EA96-13AD-42D9-A8CB-AFC44646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681381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166A0-C822-4DC7-8670-35729610D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817" y="1628775"/>
            <a:ext cx="6684208" cy="43338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is a need for an application through which the needy people can easily ask for food and get their food easily.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the states will have their own server which will be connected to various NGOs, government organizations, hotels.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0" i="0" dirty="0">
              <a:solidFill>
                <a:srgbClr val="2525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person asks for food, the application will hit the server, the server will start finding available supplier.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9DE85F-CA94-47B9-A14D-3669E0924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320" y="1547993"/>
            <a:ext cx="3437405" cy="1919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33B3F-56A6-4DD0-A028-C3A2CC2F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320" y="3529372"/>
            <a:ext cx="3437405" cy="23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1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566A-8C13-4ADC-8E82-0B30637D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PROPOSED MODEL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E4F00-E005-4531-B2C5-206CE5BF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01" y="2445790"/>
            <a:ext cx="2720456" cy="2204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B8BA8E-62B8-4E54-893F-48E016EB9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28" y="2461255"/>
            <a:ext cx="3239933" cy="215455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631A46E-3F33-41D9-8B0C-6FAB1898DD48}"/>
              </a:ext>
            </a:extLst>
          </p:cNvPr>
          <p:cNvSpPr/>
          <p:nvPr/>
        </p:nvSpPr>
        <p:spPr>
          <a:xfrm>
            <a:off x="4564621" y="3081337"/>
            <a:ext cx="695325" cy="695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BE980F5-DE42-4E5A-B5EA-6283A25E60AC}"/>
              </a:ext>
            </a:extLst>
          </p:cNvPr>
          <p:cNvSpPr/>
          <p:nvPr/>
        </p:nvSpPr>
        <p:spPr>
          <a:xfrm>
            <a:off x="8458916" y="3200395"/>
            <a:ext cx="695325" cy="695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94E8F-6C22-412F-A892-72D7D2C7DA55}"/>
              </a:ext>
            </a:extLst>
          </p:cNvPr>
          <p:cNvSpPr txBox="1"/>
          <p:nvPr/>
        </p:nvSpPr>
        <p:spPr>
          <a:xfrm>
            <a:off x="1220627" y="4770750"/>
            <a:ext cx="323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USER ASK FOR FOOD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5643EC-164E-4C09-A709-0BC564A64AA0}"/>
              </a:ext>
            </a:extLst>
          </p:cNvPr>
          <p:cNvSpPr txBox="1"/>
          <p:nvPr/>
        </p:nvSpPr>
        <p:spPr>
          <a:xfrm>
            <a:off x="5401391" y="4750425"/>
            <a:ext cx="30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TO SERVER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D479F-90F5-471F-B31E-1F63E9810E30}"/>
              </a:ext>
            </a:extLst>
          </p:cNvPr>
          <p:cNvSpPr txBox="1"/>
          <p:nvPr/>
        </p:nvSpPr>
        <p:spPr>
          <a:xfrm>
            <a:off x="9258301" y="4823046"/>
            <a:ext cx="287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 THEY GOT FOOD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74736-5783-41B5-AFBF-600547C78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06" y="2445790"/>
            <a:ext cx="2990850" cy="21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7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FF0E-E059-4B9F-90B0-3E8A67DE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99570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AEC3-4B36-4A47-9B94-6077AAC30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125" y="1504949"/>
            <a:ext cx="6858000" cy="46196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 registration option of those who provide food for the needy person for getting notifications whenever someone asks for food.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scaling up we will add different languages to 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separate column for money donation. As some people want to donate money for the food of these needy persons.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2A1E1-BF12-4AB1-82FE-8E2D6D29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913" y="1391656"/>
            <a:ext cx="3462337" cy="2199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113A5-5127-4CE0-ABEB-315E5B18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913" y="3694304"/>
            <a:ext cx="3462337" cy="24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4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808</TotalTime>
  <Words>437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Palatino Linotype</vt:lpstr>
      <vt:lpstr>Wingdings</vt:lpstr>
      <vt:lpstr>Gallery</vt:lpstr>
      <vt:lpstr>FOOD LOCATOR </vt:lpstr>
      <vt:lpstr>TECH CODERS</vt:lpstr>
      <vt:lpstr>INTRODUCTION</vt:lpstr>
      <vt:lpstr>BUT  THINGS ARE DIFFERENT FOR SOME GROUP OF PEOPLE</vt:lpstr>
      <vt:lpstr>WHAT WE WANT TO DO ?</vt:lpstr>
      <vt:lpstr>HOW CAN WE HELP THEM?</vt:lpstr>
      <vt:lpstr>PROPOSED SOLUTION</vt:lpstr>
      <vt:lpstr>PROPOSED MODEL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PRACHI PRIYA</dc:creator>
  <cp:lastModifiedBy>PRACHI PRIYA</cp:lastModifiedBy>
  <cp:revision>33</cp:revision>
  <dcterms:created xsi:type="dcterms:W3CDTF">2021-07-18T04:21:51Z</dcterms:created>
  <dcterms:modified xsi:type="dcterms:W3CDTF">2021-07-26T04:44:15Z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